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840b673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840b673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840b673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840b673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840b673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840b673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840b6738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840b673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840b6738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840b6738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840b673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840b673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840b673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840b673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840b6738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840b6738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840b673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840b673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840b6738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840b6738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840b673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840b673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840b6738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840b6738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840b6738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840b6738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840b6738a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840b6738a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840b673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840b673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840b67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840b67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840b673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840b673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840b673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840b673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840b673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840b673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840b673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840b673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840b673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840b673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Promotion Bump Case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Emre Kaan Yılmaz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Sales for Slow vs. Fast Items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87" y="2393675"/>
            <a:ext cx="4106051" cy="25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900" y="1035402"/>
            <a:ext cx="5200417" cy="12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tr"/>
              <a:t>Sales for Slow vs. Fast 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500" y="2221050"/>
            <a:ext cx="4693000" cy="28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925" y="919900"/>
            <a:ext cx="5472149" cy="12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Random Forest: Feature Importance for Sales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3" y="1097775"/>
            <a:ext cx="4926201" cy="30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Part B</a:t>
            </a:r>
            <a:endParaRPr/>
          </a:p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Goodness of Fit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RMSE: highly effective for capturing large prediction gaps, especially during promotion periods where sales volatility is higher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MAPE: Easily Interpretable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Model Performance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418575" y="1024800"/>
            <a:ext cx="365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Underfitting: can be improved for both training and test.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Not enough complexities learned by the model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900" y="705601"/>
            <a:ext cx="3336401" cy="14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63" y="2264775"/>
            <a:ext cx="7793425" cy="27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can be improved?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008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/>
              <a:t>Feature engineering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More feature engineering. ( Add Lagged, Rolling, </a:t>
            </a:r>
            <a:r>
              <a:rPr lang="tr" sz="1400"/>
              <a:t>Statistical, Logarithmic, Seasonal values)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Add store performance feature. (store specific sale /total sale of item)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Add item performance feature. (item specific sale / total sale of store)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Add avg performance of store feature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Add avg performance of item feature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 sz="1400"/>
              <a:t>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Add item category feature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Data cleaning (Make null handling, outlier check, etc. )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tr" sz="1600"/>
              <a:t>Model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Validation and hyperparameter optimization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Advanced models for better fit: Catboost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 sz="1400"/>
              <a:t>Multi algorithm for better fit + Voting regressor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Recommendations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1297500" y="1008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Consider item, store and itemxstore promotions as promotions are more effective  in Fast Items and Slow stores.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Consider involving profit in the whole project because aim is to maximize profit. (cost, price, promotion scope)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Bonus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Return Rates After Promotion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Assumption: we can only measure returns if there is minus sale amount. We do not consider ghost returns that are not deducted </a:t>
            </a:r>
            <a:r>
              <a:rPr lang="tr"/>
              <a:t>from</a:t>
            </a:r>
            <a:r>
              <a:rPr lang="tr"/>
              <a:t> sales. There is no information about that in  the data.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73" y="2314374"/>
            <a:ext cx="6075249" cy="2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Part 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Final Model</a:t>
            </a:r>
            <a:endParaRPr/>
          </a:p>
        </p:txBody>
      </p:sp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Catboost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802" y="2571750"/>
            <a:ext cx="1977622" cy="1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5" y="1529550"/>
            <a:ext cx="6927548" cy="266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Next Steps	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1297500" y="1041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Simplify model by eliminating unimportant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Combine with other models by using voting regressor</a:t>
            </a:r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00" y="1847175"/>
            <a:ext cx="5093501" cy="310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of Separation 1: Neglecting Stock Problem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Some products haven’t been sold in some stores. That may cause from stock, setup problems, etc. That should not affect our categorization.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490" y="1939226"/>
            <a:ext cx="5299026" cy="30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of </a:t>
            </a:r>
            <a:r>
              <a:rPr lang="tr"/>
              <a:t>Separation</a:t>
            </a:r>
            <a:r>
              <a:rPr lang="tr"/>
              <a:t> 2: Individual Unit Performance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311700" y="1169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Stores have different sale performance.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Items have different performance across stores. 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801" y="2248104"/>
            <a:ext cx="5645425" cy="20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 of Clustering: Items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311700" y="1152475"/>
            <a:ext cx="43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Find performance at the store.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If the store and item pair has no recorded sales, make the performance null for that pair.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Get average of the performance (null values automatically will be neglected)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850"/>
            <a:ext cx="4520975" cy="27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5" y="2571750"/>
            <a:ext cx="3834675" cy="8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800" y="3716875"/>
            <a:ext cx="3192225" cy="5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Criteria of Separation 2: Individual Unit Performance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Items have different sale performance.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Stores have different performance </a:t>
            </a:r>
            <a:r>
              <a:rPr lang="tr"/>
              <a:t>for different items</a:t>
            </a:r>
            <a:r>
              <a:rPr lang="tr"/>
              <a:t>. 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88" y="2286702"/>
            <a:ext cx="5645425" cy="20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 of Clustering: Stores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311700" y="1152475"/>
            <a:ext cx="37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Find performance for the Item. (Sales of the Item In the Store) / (Total Item Sales)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If the store and item pair has no recorded sales, make the performance null for that pair.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tr"/>
              <a:t>Get average of the performance (null values automatically will be neglected)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898" y="1008075"/>
            <a:ext cx="5055099" cy="31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79125"/>
            <a:ext cx="3581699" cy="8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00" y="4025950"/>
            <a:ext cx="3310900" cy="4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Items Experiencing Biggest Sale Increase In the Promotion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Looking at the average with assumptions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00" y="1578897"/>
            <a:ext cx="6179799" cy="2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tr"/>
              <a:t>Stores</a:t>
            </a:r>
            <a:r>
              <a:rPr lang="tr"/>
              <a:t> Experiencing Biggest Sale Increase In the Promotion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/>
              <a:t>Looking at the average with assumptions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634225"/>
            <a:ext cx="6572248" cy="32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